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70" r:id="rId2"/>
    <p:sldId id="268" r:id="rId3"/>
    <p:sldId id="259" r:id="rId4"/>
    <p:sldId id="261" r:id="rId5"/>
    <p:sldId id="263" r:id="rId6"/>
    <p:sldId id="265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6DDBF4-E4DB-44D3-B162-BC686849D378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8F2B3-6931-43BE-B5AE-AF5ECF5B2D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507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8F2B3-6931-43BE-B5AE-AF5ECF5B2D1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32E2B-B82C-431D-ABDF-8973CCC95ED8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90462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k-KZ" smtClean="0"/>
              <a:t>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32E2B-B82C-431D-ABDF-8973CCC95ED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4465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&#1044;&#1080;&#1076;&#1072;&#1082;&#1090;&#1080;&#1082;&#1072;&#1083;&#1099;&#1179;%20&#1084;&#1072;&#1090;&#1077;&#1088;&#1080;&#1072;&#1083;_7%20(8)%20&#1089;&#1099;&#1085;&#1099;&#1087;_XIX%20&#1171;&#1072;&#1089;&#1099;&#1088;&#1076;&#1072;&#1171;&#1099;%20&#1084;&#1241;&#1076;&#1077;&#1085;&#1080;&#1077;&#1090;&#1090;&#1110;&#1187;%20&#1076;&#1072;&#1084;&#1091;&#1099;_2-&#1089;&#1072;&#1073;&#1072;&#1179;.docx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Қазақтың ұлттық аспаптары - презентация онлай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683568" y="476672"/>
            <a:ext cx="619268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kk-KZ" b="1" dirty="0" smtClean="0"/>
              <a:t>Қазақстан тарихы</a:t>
            </a:r>
          </a:p>
          <a:p>
            <a:pPr algn="ctr">
              <a:buNone/>
            </a:pPr>
            <a:r>
              <a:rPr lang="kk-KZ" b="1" dirty="0" smtClean="0"/>
              <a:t>7-8 сыныптар </a:t>
            </a:r>
          </a:p>
          <a:p>
            <a:pPr algn="ctr">
              <a:buNone/>
            </a:pPr>
            <a:r>
              <a:rPr lang="kk-KZ" b="1" dirty="0" smtClean="0"/>
              <a:t>Алтыншы бөлім. Қазақстанның ХІХ-ХХ ғасырлар басындағы мәдениеті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87624" y="2420888"/>
            <a:ext cx="7272808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57163" algn="l"/>
              </a:tabLst>
            </a:pPr>
            <a:r>
              <a:rPr lang="kk-KZ" sz="2400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XIX ғасырдағы мәдениеттің дамуы</a:t>
            </a:r>
            <a:endParaRPr lang="kk-KZ" sz="2400" b="1" i="1" dirty="0" smtClean="0">
              <a:solidFill>
                <a:schemeClr val="bg1"/>
              </a:solidFill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7163" algn="l"/>
              </a:tabLst>
            </a:pPr>
            <a:r>
              <a:rPr lang="kk-KZ" sz="2400" b="1" i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(Бірінші сабақтың жалғасы, 2-сабақ)</a:t>
            </a:r>
            <a:r>
              <a:rPr lang="ru-RU" sz="1200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endParaRPr lang="ru-RU" sz="3600" dirty="0" smtClean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16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03648" y="4365104"/>
            <a:ext cx="705678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7.2.2.1 – халық ауыз әдебиеті мен музыка өнері туындыларының  тарихи дереккөзі ретінде құндылығын бағалау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5949280"/>
            <a:ext cx="352839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Тарих мұғалімі: Алимбекова А.К.</a:t>
            </a:r>
          </a:p>
          <a:p>
            <a:pPr algn="ctr"/>
            <a:r>
              <a:rPr lang="kk-KZ" dirty="0" smtClean="0"/>
              <a:t>№4 ЖББМ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95736" y="430187"/>
            <a:ext cx="52313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№1 </a:t>
            </a:r>
            <a:r>
              <a:rPr lang="ru-RU" sz="2800" b="1" dirty="0" err="1" smtClean="0"/>
              <a:t>тапсырма</a:t>
            </a:r>
            <a:r>
              <a:rPr lang="ru-RU" sz="2800" b="1" dirty="0" smtClean="0"/>
              <a:t>. </a:t>
            </a:r>
          </a:p>
          <a:p>
            <a:r>
              <a:rPr lang="ru-RU" sz="2800" b="1" dirty="0" err="1" smtClean="0"/>
              <a:t>Өткен  </a:t>
            </a:r>
            <a:r>
              <a:rPr lang="ru-RU" sz="2800" b="1" dirty="0" err="1"/>
              <a:t>материалды</a:t>
            </a:r>
            <a:r>
              <a:rPr lang="ru-RU" sz="2800" b="1" dirty="0"/>
              <a:t> </a:t>
            </a:r>
            <a:r>
              <a:rPr lang="ru-RU" sz="2800" b="1" dirty="0" err="1"/>
              <a:t>еске</a:t>
            </a:r>
            <a:r>
              <a:rPr lang="ru-RU" sz="2800" b="1" dirty="0"/>
              <a:t> </a:t>
            </a:r>
            <a:r>
              <a:rPr lang="ru-RU" sz="2800" b="1" dirty="0" err="1" smtClean="0"/>
              <a:t>түсіру</a:t>
            </a:r>
            <a:endParaRPr lang="ru-RU" sz="28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0322033"/>
              </p:ext>
            </p:extLst>
          </p:nvPr>
        </p:nvGraphicFramePr>
        <p:xfrm>
          <a:off x="760985" y="1747416"/>
          <a:ext cx="8064898" cy="38238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2449"/>
                <a:gridCol w="403244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Атауы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Мағынасы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dirty="0">
                          <a:effectLst/>
                        </a:rPr>
                        <a:t>Жетіген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dirty="0">
                          <a:effectLst/>
                        </a:rPr>
                        <a:t>Қылқобыз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dirty="0">
                          <a:effectLst/>
                        </a:rPr>
                        <a:t>Сазсырнай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dirty="0">
                          <a:effectLst/>
                        </a:rPr>
                        <a:t>Дауылпаз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dirty="0">
                          <a:effectLst/>
                        </a:rPr>
                        <a:t>Сыбызғы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000" dirty="0">
                          <a:effectLst/>
                        </a:rPr>
                        <a:t>Қоңырау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</a:rPr>
                        <a:t>Желбуаз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755576" y="5823356"/>
            <a:ext cx="59766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Оқушы тапсырманы осы маршрут парағына орындап, мұғалімге кері қайтарады.  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445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404664"/>
            <a:ext cx="51099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200" b="1" dirty="0" smtClean="0"/>
              <a:t>Жаңа ұғымдармен танысу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65557" y="3717032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 </a:t>
            </a:r>
            <a:endParaRPr lang="ru-RU" sz="24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6211669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/>
              <a:t> </a:t>
            </a:r>
          </a:p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67544" y="1124744"/>
          <a:ext cx="7848872" cy="4680520"/>
        </p:xfrm>
        <a:graphic>
          <a:graphicData uri="http://schemas.openxmlformats.org/drawingml/2006/table">
            <a:tbl>
              <a:tblPr/>
              <a:tblGrid>
                <a:gridCol w="7848872"/>
              </a:tblGrid>
              <a:tr h="4680520">
                <a:tc>
                  <a:txBody>
                    <a:bodyPr/>
                    <a:lstStyle/>
                    <a:p>
                      <a:pPr marL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kk-KZ" sz="2000" b="1" i="1" dirty="0">
                          <a:latin typeface="Times New Roman"/>
                          <a:ea typeface="Calibri"/>
                          <a:cs typeface="Times New Roman"/>
                        </a:rPr>
                        <a:t>Күй- </a:t>
                      </a:r>
                      <a:r>
                        <a:rPr lang="kk-KZ" sz="1400" dirty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kk-KZ" sz="2000" i="1" dirty="0">
                          <a:latin typeface="Times New Roman"/>
                          <a:ea typeface="Calibri"/>
                          <a:cs typeface="Times New Roman"/>
                        </a:rPr>
                        <a:t>қазақ халқының аспапта ойналатын  музыкалық жанры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kk-KZ" sz="2000" b="1" i="1" dirty="0">
                          <a:latin typeface="Times New Roman"/>
                          <a:ea typeface="Calibri"/>
                          <a:cs typeface="Times New Roman"/>
                        </a:rPr>
                        <a:t>Терме-  </a:t>
                      </a:r>
                      <a:r>
                        <a:rPr lang="kk-KZ" sz="2000" i="1" dirty="0">
                          <a:latin typeface="Times New Roman"/>
                          <a:ea typeface="Calibri"/>
                          <a:cs typeface="Times New Roman"/>
                        </a:rPr>
                        <a:t>Ақылымен нақылы бар өлеңді әуен.Термеде күнделікті тұрмыс-тіршілікке қатысты жайттар, ата-бабасының өсиетін, өмірлік қағидасын қадір тұтуға үйретеді.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kk-KZ" sz="2000" b="1" i="1" dirty="0">
                          <a:latin typeface="Times New Roman"/>
                          <a:ea typeface="Calibri"/>
                          <a:cs typeface="Times New Roman"/>
                        </a:rPr>
                        <a:t>Ән-</a:t>
                      </a:r>
                      <a:r>
                        <a:rPr lang="kk-KZ" sz="18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kk-KZ" sz="2000" i="1" dirty="0">
                          <a:latin typeface="Times New Roman"/>
                          <a:ea typeface="Calibri"/>
                          <a:cs typeface="Times New Roman"/>
                        </a:rPr>
                        <a:t>музыка және поэзия өнерлерінің ортақ туындысы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01930" algn="l"/>
                        </a:tabLst>
                      </a:pPr>
                      <a:r>
                        <a:rPr lang="kk-KZ" sz="2000" b="1" i="1" dirty="0">
                          <a:latin typeface="Times New Roman"/>
                          <a:ea typeface="Calibri"/>
                          <a:cs typeface="Times New Roman"/>
                        </a:rPr>
                        <a:t>Айтыс- </a:t>
                      </a:r>
                      <a:r>
                        <a:rPr lang="kk-KZ" sz="18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kk-KZ" sz="2000" i="1" dirty="0">
                          <a:latin typeface="Times New Roman"/>
                          <a:ea typeface="Calibri"/>
                          <a:cs typeface="Times New Roman"/>
                        </a:rPr>
                        <a:t>ауыз әдебиетінде ежелден қалыптасқан поэзиялық жанр, топ алдында қолма-қол суырып салып айтылатын сөз сайысы, жыр жарысы.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01930" algn="l"/>
                        </a:tabLst>
                      </a:pPr>
                      <a:r>
                        <a:rPr lang="kk-KZ" sz="2000" b="1" i="1" dirty="0">
                          <a:latin typeface="Times New Roman"/>
                          <a:ea typeface="Calibri"/>
                          <a:cs typeface="Times New Roman"/>
                        </a:rPr>
                        <a:t>Күйші- </a:t>
                      </a:r>
                      <a:r>
                        <a:rPr lang="kk-KZ" sz="1800" dirty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kk-KZ" sz="2000" i="1" dirty="0">
                          <a:latin typeface="Times New Roman"/>
                          <a:ea typeface="Calibri"/>
                          <a:cs typeface="Times New Roman"/>
                        </a:rPr>
                        <a:t>домбырада, қобызда, сыбызғыда күй орындаушы - музыкант. Күйшіні домбырашы, сыбызшы, қобызшы деп те атайды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01930" algn="l"/>
                        </a:tabLst>
                      </a:pPr>
                      <a:r>
                        <a:rPr lang="kk-KZ" sz="2000" b="1" i="1" dirty="0">
                          <a:latin typeface="Times New Roman"/>
                          <a:ea typeface="Calibri"/>
                          <a:cs typeface="Times New Roman"/>
                        </a:rPr>
                        <a:t>Сал-сері-</a:t>
                      </a:r>
                      <a:r>
                        <a:rPr lang="kk-KZ" sz="18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kk-KZ" sz="2000" i="1" dirty="0">
                          <a:latin typeface="Times New Roman"/>
                          <a:ea typeface="Calibri"/>
                          <a:cs typeface="Times New Roman"/>
                        </a:rPr>
                        <a:t>дәстүрлі қазақ қоғамында өлең мен әнді серік еткен, жүріс-тұрысы мен киімімен ерекшеленіп той-думан мен той-топырдың көркіне  айналған өнер иесі. 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69083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706090"/>
          </a:xfrm>
        </p:spPr>
        <p:txBody>
          <a:bodyPr>
            <a:normAutofit/>
          </a:bodyPr>
          <a:lstStyle/>
          <a:p>
            <a:r>
              <a:rPr lang="kk-KZ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 </a:t>
            </a:r>
            <a:r>
              <a:rPr lang="kk-KZ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 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00844691"/>
              </p:ext>
            </p:extLst>
          </p:nvPr>
        </p:nvGraphicFramePr>
        <p:xfrm>
          <a:off x="395536" y="1605250"/>
          <a:ext cx="8496944" cy="3332484"/>
        </p:xfrm>
        <a:graphic>
          <a:graphicData uri="http://schemas.openxmlformats.org/drawingml/2006/table">
            <a:tbl>
              <a:tblPr firstRow="1" firstCol="1" bandRow="1"/>
              <a:tblGrid>
                <a:gridCol w="2232248"/>
                <a:gridCol w="6264696"/>
              </a:tblGrid>
              <a:tr h="8049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 b="1" dirty="0" smtClean="0"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Times New Roman"/>
                          <a:cs typeface="Times New Roman"/>
                        </a:rPr>
                        <a:t>Ұғымдар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400" b="1" dirty="0" smtClean="0"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Times New Roman"/>
                          <a:cs typeface="Times New Roman"/>
                        </a:rPr>
                        <a:t>Мағынасы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4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8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Күй-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1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8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Терме-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1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8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Ән-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1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8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Айтыс-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1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8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Күйші-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1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8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Сал-сері-</a:t>
                      </a:r>
                      <a:r>
                        <a:rPr lang="kk-KZ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39552" y="5373216"/>
            <a:ext cx="554461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Оқушы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тапсырманы осы маршрут парағына орындап, мұғалімге кері қайтарады.  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079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941" y="-891480"/>
            <a:ext cx="7920880" cy="1320800"/>
          </a:xfrm>
        </p:spPr>
        <p:txBody>
          <a:bodyPr>
            <a:normAutofit/>
          </a:bodyPr>
          <a:lstStyle/>
          <a:p>
            <a:pPr algn="ctr"/>
            <a:r>
              <a:rPr lang="kk-KZ" sz="2800" b="1" dirty="0" smtClean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Атақты </a:t>
            </a:r>
            <a:r>
              <a:rPr lang="kk-KZ" sz="2800" b="1" dirty="0" smtClean="0">
                <a:solidFill>
                  <a:schemeClr val="bg1"/>
                </a:solidFill>
                <a:latin typeface="+mn-lt"/>
              </a:rPr>
              <a:t>ақын, әнші, күйші, композиторлар</a:t>
            </a:r>
            <a:endParaRPr lang="ru-RU" sz="2800" b="1" dirty="0">
              <a:solidFill>
                <a:schemeClr val="bg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kGBxQSEhUUExQWFhUXGBYYGBgXGBgcHRwaGBsaHBgaIBocHSggGhwlHBwaITEhJyksLi4uGB8zODMsNygtLisBCgoKDg0OGxAQGy8kICQ3LDc0NCw0LCwsLDQsNCwvLCwsLCwsLC8sLCwsLCwsLCwsLCwsLCwsLCwsLCwsLCwsLP/AABEIALQBGAMBIgACEQEDEQH/xAAcAAACAgMBAQAAAAAAAAAAAAAEBQMGAAIHAQj/xABCEAACAQIEAwYDBQYFAwQDAAABAhEAAwQSITEFQVEGEyJhcYEykaFCUrHB8BQjM2LR4QdDcoLxU5LiFSSi0nOys//EABoBAAMBAQEBAAAAAAAAAAAAAAIDBAEFAAb/xAAwEQACAgEEAQMCBQQCAwAAAAABAgADEQQSITFBEyJRcfAUMoGRsQUjYcEzQhXh8f/aAAwDAQACEQMRAD8AstvH3NiQwH3h+e9HYe5bbkbZ+Y+dACzUqpQXaKizx+051Gsvr85+vMIvcIV/EoVvNaV4jgKsT4dflTnCtqAR7jT8KZd2efi9d/nUDaayo/22/edJbq7h71lJucGUCIYDpUA4Pl1RjPvV/wC5BHSoUwQ+0J8xQnU3p+ab+B079Sipwx80zr50Xcwlw6lAfSrdf4YCNN6CPDWGoJEUX49h3A/8ZX4iOxcZSJDJ607sXbRjvJzc96kwd0zlaGHKR9KntolwwUKnkQa31abT7x+0IUXVD+236GRi9afwwR0NRPwYn4W0/GpzZC6FAY56itjc2gQByk046VP+nEUNS2MWcz2zhGHxQelTpait8OxO9TMtZsxwY0HdyILctihjaArw4uWcAfCNuvvUKjEN9xNDEiYJHhPnHSlC1D1DNTeZpctH0FR32yjQGo7Ft0K5gVl7aZTda5nlfGxzMYKkM4IglVIIGkM8/kKoU58Sdkx0Yrt3R9pZ96gvtJOkU1u6/ZFRNhTvk+tODKOZM1bEYgNjhjOMx0HLzqRsCVOg+dKL3Gsd3y2nt28Nbn+Jm74N0A+CGJgQwXmZ2BavjWjZZGjHlI30zZV15ZjQF2Jh+jWokeIwR3INLOINklcwWVJkNqo5sFjUBc7T1UCDOjC/xRkAZ3tgawGgSQJIHi/rQeOxbFLYKNmWAFAEO5UqADEhiTA2Bk77jQxgmtMwbDWCHSSlqZFq0wLE5VJyyGABCiSNYjc1riMG12VYwwPiA11gEEGBIIII08twaaYnE3f2Vnw5Tv7mVlz/AAQSJUeeWRJ56mOW+HuXFtG7fS33r5JS3JC5RHxHclizeWYDWJJLYQ3EF9Mhr9xlWu8IIEiCPMxQt7CZTESasqYNr0sx9BTHh/C1XUiW/DzquzUhBzOYn9O9VvbwIhwHCx4WuBs+umnt6Us4vZy3CAN6vd/B89zSocFa4+Zj+ulTU6lS24yrUf09tgRfv6yr4bh+bVpAoy1whLfiY+nKm2Mu2rWgOd/LYe/Oll8tcNUby/8AgST0Eq47M3w1jN4ss9P61rjMGsbCieA5h3qMZFtoBP8AMquB5wGj2oHtBxLucjZTcBZg6pBaMpOYDyKj2Jrm2O3q4BnXpoU05I5MU3sMF051lF2rwuoH0CNqJ3/tWU8WyY6fHU6Cqn1qVFXmDU4tVulqtawSkUkTW3g1OzGjEtECN6QYS/fW7aLm21q/mChUKtbYKzqCSx7wFVIJgQRtFWK1e61O7EyqtFHieha3VNRBqYEEVFcvKis7sqIurMxgAeZNCpzHEAT1gSa3S03nFc77Q/4nASuCt5j/ANW4DH+23ufViPQ1QeI8UxWJk4i7cujmGML/ANiwg9hTVqBHMEMSeJ3LG8Rwlv8Ai3rCHzuKD+NZgeK4S4f3OJssegdfwma+eGw5A8IgeQrXuzlkiV9qIaOszTbYJ9NNhzz0qM4MHbWuJdk+39/BkK03rGxtM2o80Y/D6HQ+W9dy4bireItJestmt3BmUjp6ciDII5EUHomrzM3izsSE2CvKvGGkUwiortnpS25ENVx1AEtKNhFC47FZSEUZ7jbDkBr4j5aHTScp1ABIPvDKJMx5AsemigEn2pLg7jG53jqP3gy24YGCNW8WVZRiPCxExbHNwKUML1DOT3ILbDvCjXA13N3TMCQ1pnti4MiFcrDKVJYaxGYmIFeTtrlNxL9m3bvWmysO/gEzEgG3IB3G+hGtXdwZOgZxoYgQN4J/LU+VDDCsLrMXVMyBpVV0KQreNp5FOQ2rPVmGvMW8D4wuKsm4odRmK+HUiI1DLI5zU97G3EEfxehAhxp9pAPENCZXX+Wh8NisKmJuJbvKWuIHcW5Y50MSQgIBKMOWoTypjauKxZgcwA0lSpnc7gdF5VhunhV8QO2ouqZAdToTyuHYjyUHQj1GwMo+HG/axV+0yqLSa22YeC2umQWxzBGbQHQqZI2qfsrwrEWbl0XycpMiCDnfM2a6IJy5gRoYPUaTTPF2FMmDqyg68tP17mnIwYxLqVHEVcSwFjF5DeRrnd5mRmfux4ozeFV1UhRIadBtUmDUW1LXEIWGyhyWOW4ZZtfta7aQIWAYJNt4Yu4WIUQSZ3M6DyAifMkdDK/tVxZ8yWrdv4mM3LikWkVVM6/aZtgBROBnEGsttz5g9vElbpUDR5KzyYCW/wC4S3qrnnTG2CVA+dB8NRrhtu1oWmFwDKxmQougMD0ZCxHSefOwHTaPYUxbFAwoiTSxOWMFw4C0S2IAG4FRk5mVObTHTSJ94Mx5HpUOIwQBilttY4MaodB7RA+JcZt2UZzLZdfUyAAPUkD3qvcKx16/byuxyFnKQdGEy4neFcsADyiNBo843wJcRYe1mKFh4WHJlIKmOYkCfKaW8TvsMN/7dE71cmVGIAtlTDakgMBB1JAIOmbYkrIh9sW6PYPccTx0W2jPHhUSW5fPdjygA66URw9s6ByGTVgVOURlYqdVzE6jkYqTiV226Ohlu8Vl2JkERzEkegWtcHea4qkgWxA8Kxp5dB00HvWO7suTBrqrVsCIMNxA3Lt8921q2pRFLj4mXPnIzaxBTmeXoF+La+96AyhArFIzZsxGUsfswM34VaMVw/MZXMDsWEbdCGBB+WleLhVSd5MSTqTG3kBrsNNTU1bZOZXcuBgSs4bBrZtBHY3GEktsJYlidupNZT58IDWVVuQdznMlznI/1OhxWMQBJ8vmTAA8ySB71tmqDE2mOUqxBVg0DLroQdxvBn2G29cw6oZna9GB4W+AVzqwBYojaFJfVdQc0sCAGKgToDrLM7UMJHVh7qSp+oNVw8M7tDaUsLLHvWNwkkG0y3AqyxIEjygLzOtMeC8QHdBmzeJ4RcomXg5fMySSSY3MwKYt+eoBrjxHCqWYgKoJYnYAakn2ri3bLtM+PveGVsIf3an/APo38x6HYadas3+J3aMMiYS0fj8V7UbBvBbkSDLAsYOwXkapSWFCCR610EwoBMQRvOB4nqYQMISTGpoP9tYbER6UyfELZ8SfDGx5VX+I8Q7xpAAk7DrW1Ev2OPmMsIQcdyZ8cFUjcmlv7XKkdTRtjs7fvbjIJjxaH5b71Mexl2NLifUeVPD1L2YspY3iJRfrsH+BHGWJv4ViMsC9b8iTF0ehlD65utci4jwx7Bh+sAjY9fT3rpf+BGEJxdx+SWWB/wB7LH/6mmWMGXIisEGduIpbxO7czpaslFdld5uKWEW2thlyhgZOfedI2NNSKXY7IxyXUUr8SlgCJA132YCT5iehqN8LyY0cxVxh1u3FVfgRu7vMDyuwBZU/eZhbzH7KzsTIkxGGDZkmNs7DkRqqryBXQjTSBzNZfs5k7u2AhKkWgFEWxuLpXYeICB/VoW3OOqLosBCkqrZ2khQ+snTUk5uviyzBYAw2sT0I5OO4Vh7zMDbXKHtnJcP2VMBhCz4iylWidM2pkQVmD4KwxFy+9wXg2lvvAfAIWSB8MyPshQZ3Ne8C4IuFW6iM1wvda6VuNsWMjOwBk841OuvKHBsE/G5PksqPoc3zNQ2WkEgR6jMUYfgKW793EJreumWYqTEgAwM2k5R8o2ou4zqtzMRIXMMq7gSYjrpEedLO0XFrOHcLeDJbyZg6pnkkkEbEiAJkDWfLU7DMQ6lWLoVzLtqPDmB5c1YEAHQg0sbsgsYzI6AingnaUYxiEVkkEzmV4GhBYADLMwACafLhgBlYzO5215fryFaYSzbXvGyqE0VSBEqu4055yR55Vr27jLfds7yuVSxHkNfSqWswQAcRYUeYLbx5teG6kHUK+ZVDegJ330nltEUvtX0Fzu2YkFS1pSZOVSA6k65gCVh9d4ksupfDuJd9cdMmUIFMhi3xE6fCNRE6Sddutd4fxFb2M0tBGztaYsGLqqpcZPGSpXMVByDYMes0aMxyTMIA6j/h/D8mcTJzF9oyZyxyAbAARoNs1R8cwd1rLGw2W+vitNoRmH2SDoQwJXUGJB3Ao9mKje2oG3IfjS6/xFCjutwXBbBLdyobLC5j4i2UHLrB1NUJY0SyCR2cVc7oPdFvMhS4r2mJVhHi0YAqShYRr8XyJucQ10A11k9OsHYeZgetKez2IOIVnUZVz+DUOYKqzHP8CwxYQF02kxRP/pSPae0/wGUMFog/DBBzO2UjWeXqKIuoMDa5kNvHjEAm3dVxJEoQdRv8pGp02ga0u4JwD9nt5O8N1yzO91ubNuQsnXbUk/lTjg/CEtW+7RQgBh1zFmLwJLMxLagggE7EelMP2et9ZR1ANDHuLbeEA5ancnc+9SWrYUQNBJPzMn6mje4rw2aFtQpmrpyOoCyVEVpl3NaGzSjqFA4h/hyTkxOxEwBrWU1e0OlZS/xIh/hviPBcrYPSvEcUtW4LuFB2nStzjJgoVYe+3KDXyu+/sidXYDJ8NYfMTcuBwGcoMoEBtADG8CR55qIw+BkyW8QutcUxoCQyxE6+FiPrS98cwHw/0qTC8TM/DVVN94YFhx+kU1PE5h2lWcbfbSe9YaCB4fCNPQUPiwVXw6g7zyo3tYuTHYiRoXzAHo6hvzNJUuK923bLEIzQY320g+sV9cpLAE9YnNGFGPMU4xzsfl+H1rpHZ3sl3aKdO8PxEydfuqOnnS/g3ZpLeIRixZdCuYQRod40PrXRWtnKQCyToGQAkaydzz2n5UjU6wHCJ1HU6fHubuJF4U/7RaQqE1zEHUlV10M+UUtGFP7X3LqzAElEXKNSZkSQI1nU6U/wODT9tN5FA0kmDJIUoNyTzk0u7ZWCjLeBIKsIYbiI/CfpU4tBPErC+DKf2gwXe3GVFcyQVDKA0zliASJOsdZBq/dm8InBMIb11C5uMovskSm4tLBMFZZhM/E/MbIeK8VLW4AGcwS+gMqcynTTfWumOVv2srxluIMwUSfEAecxrP2as01rtwOhI9VWFIPzFmB7d4a8yqM6lg2UMurFdTGUmdJPtWvEsUbpKRtBCyPCRqrudpBghdddddwKOB4YW/Bh7Vu6s+JBlK3FMT4f3kSJjSQY2NQWmW4g8HhI1taAKdQywNNDIkk7aVx/6rqLqyF3D/c2hFboT3hPGHug3FKd2wOa7Jk3EZlfKCMuQAaGYE89agtMC5CrLIxdN5Au6lyx+0fEMx8RAgZRqd7GFS1bCKuVFHhUSY1nnqx5yaX4rFX+5z4W13lwkZpjaSWiWUNB03226VzhqbXJ2HAz54/c/T4lXoADmPRjmSFj0VUmBzJh9B5/jXqcaTc6DaeU9NQCfYUqwqXbircYi2xAFxQc3wMYysDpz11kNzom3hTJLEGdyJU+krBNLOoIzuPXx94h+l8QTF/sty61xoKkHvO+zlSQFChLdzYgAyUUA+ZOjXA4zNnu6eFQESRosjMxjqcunIKNiSBphOFWwZCLP3iJPzOtb43E5jkQTynmdjAPSQPlVNGozk848Z+/sRTJjiCi8xEHMwB09TufrR6FEBBIJjxDoDyg8vxqBglsw1xcwgldvPc1Dj8ciqXuqPlM/MVnqMjbiMtCVM/Se2+7VkFsBVy3BAEKNUO0R12rTiWJGewhIJ7wEA8hldSeekkD38qrfFe06oFKhkacoOaYBUnRTMnwgARufakI7RMtzMSM4M6sTB5Fj9oxHkNhVtS3tyRieKr1Oh49VNtwVWCIOQHNrzBEQwOo8wKC4TcuNNy+WN1lVGLFR/DLyMttQTDFtT10gUDwTjqX0L3igAPhhmM9ZWd9OlMMLjbYuHI6lbuVlAOzxlII5SAsec9ans1F1eUK8j9v3++oXpKcGMQCdIgDbkPZR+dRYrC5wRmZcwgsphgARoD9mRIkQdetaNcuA7LHmdflVexHai8HhLIYGSBOpUbmQSBQ1W32/kx+8I1qI+4bwm1h8wsqUVtWXMzAn73iJObeddZ1oyaU8O4hevWxcVAoPJ5EfhIjWaRcV7ZFGy2+7Ygid9ZG3l/atH4l2KjBI756+szagEuJatS1UngnbvvLot3gsHQMk/EYjTpOk08432ktYWBcBDGYWQT6noKGxNUrhCOT8TRsIzmOCa0Y1zPiHbrEM0WriIPNQPeYOlXTs5xtsTh1uskEyDBBGnPy9KK/TaipA7YnkKM20RqayoHxA6GsqcF470xOTdpuKftGJd0lregXQiFEddtZq19ieP2bFopeLE5pEKSIpt+6kDIuoJ58o/rUqm390fWuvcyWVCoqcfX4kqIysTmVHhPGGt4prud+5LEtKsZGsLlgknlNXPh3bOw8yjIQCdQT9QN60FxPuj5UTbsSCcqADqVH0mk3UpqDkocj4MLcVHJiv/ELhX7QiYmwM1xFIuBdZtjUN6rrpuQT0rlbYkq6OupUhh5xqK7thGNuDoBuIgz6dPeqzxPsLYxDF0buWJmEUFJ65CdPYgeVdvRErWFbx8zl6lPflZphMSLqh01UhMrTBUCQUZTzk7+VPMPirpAQOcp09KU8K7IvgVuXGxKurAKVFsiSTAOrGDH4UzstAHlr61zdYmx8CdPS2b15jvhijOAPOSfIb1p2gwty4gtFUGZvCxYnluQV0npR3B3W1ba+w3kA9Au/rrVWxXFLuPu5URgBOUBsvw8y0SNelZTXhQT3BssO848RZiuy+JtKQ6gqNipB09N66Lex47pQqqSUEFpYfDpufpFVzhuJxdi+Ld895beB4tYkdd/+K14lx0YfNmUtaBJ0+JR5ciPLSnsSMqrYJ+IgtuxuGcQTD43GWsJdDN3mIcs8KRlDGBoSANhMEAcqh4H39myi3HLOWZ3PxQWYmJ5wKZYfjWFugZHVidgXKH5MBH1qW5hyQCux9/rpU9uhsYEthsnPz+n0EZXqKwcDiQWMbcLySMsnSI08hvUHErQdX7slXaJhmA5TptMUR+zGYnUfy/nP5Vq9reDJ5+ER85pA/p5VtwXH7RhvU+RN7N4pMSZy+GZCwANJ1186Pw90t/xSy+9u2AzXdP8A8ZGx16nT0om7iNMqnT7R6+Xp50D6OlObBM9Uke2E4vGfZU+GIPmTy6+VaW2Nog8+flQ9u+lszcDZgJUDlynLBJb20Bofv+8JObpoOc9J5ecVXXpGUbmXk9D4/wDf33E+opPcq/GOHXLlwvmOpJn15Vpj2xFy2lsnQeXTblVosWS5Mct5MiOu2npUz4ZNoaRzJX5xG1H6dufy9Rnqp8yjYfgRIVmY584kZZgagnz0O1acQ7JIbv7u43dnmVIPn61cL2FZTsMp+0NfoDmnyqK/iEGUKjNMy+YKNNyFyEsPIfOtT1ycgTGasDkxPiOAYdVY2WdbjZYnNprDGfMTQuF4AqEMLrGCrZcm5HKToPent4xqCMvXb6UDcxCffT5ik7rF9pz9/pHAA8iHYvHtet3LbKbedYDBg3qDtuNJ86ra9nwplbj+gy6bfzjSZ210FMzdU7GeQyqxn5LTWxwsKC11cxE+CYg9CVMk+Q28zsWnrZfbWMCDYwHLGK+DYg2bL2WBbPm8RceEkR96SCehEVRsbwe9Myo1jc9NTpXRb2GtvOVcp9Lke+afmKWnDODDrbU9IzfXSngNQxbHcAFbRjPUqnZzhKLet3brtFu6CQFMEKCZ3B1IXWnHbHG4fFk9yzC8mUtNsgMDAOZjuR4YHl8m3cA7keyL+c16MMn3B8hS2uDWCw5yP2/iGKcLtE5picJdDlTAEfEZA28gT5VaexPEBgrdxbhdi5BTJmKhdZOsRryidqsgtryQfIVowX7o+QplmpFqbGXiCun2tuBguF7ZHLFxYYQrQd2mNARtz8hWUi4xeButmXRQVA28UaGsry6SojO2CbXBxmWgXRJM+Wx9altPmIUSSfT+tVm3xu63w2OYndh5bCj8HirzMcyG2oB6r8naPPlQei2eY4uoGRLUuHS3rcuKv+ox8uteHjGFU6XFLCdYMfQRSPA4aVbVzquucvyP3SYog8LVRmuMVXqxYfnrVajHCjiRNg8sY3t8ZsNr3o+TT8oplh8ZaC5meF65W/pqaqq4u0P4Slz958wUexMn6ULfxDNGZpMwPL0Gwomu28Dkzy0lufEsPFOL9+QFBW2pkTux6np5DzppwnCLcPdEwynRhuUOoMc9PlVfwCTI8q6P2dtKli2VAzFdSd9zp6eVc5c3W+4yqz+yg2zTjiW0sFI0Cwo5+XvNDdnOD90i5gJjWmuJsm6yj7IM+po4iKuCbiT4kJbjEW4zBC54Zhh8J/KqhxyxmtsGEbgz8qumJuQ81S+0OOzZuWY7elS3kZ47jK8zkaNlYo32fCfUaf396nHGnw5/dll81aB8udL+IXR+0XGGzMSPbT8qixOorsBA3JEgZj0J0PgvanGOvjt51gGXAQkeoifUinl7ihKytlp+7mXf/VpNc34VxjF4i6EFxVnQuUBgAaE1feGxlCi5mfdpgk9NB6HlXO1FltZxx/M6FNaMueYNdx6hwLgZco5iZPtpTa3xK2sMVZummk7fOtsTaJtnRdeu3/iaqGI4tbt/HeRWMmGe4Dr6Aga60ipRZZvxyIVi4GM8R5ieLW2dptEwJgep9qjHFx4QLWmuWWWRETHzqsvx23n/AI1sgg/5xA5R9meZ67VsvHLJIHfWuegS4frlg1excxAVZc7XEnK+EBQCRAAOo9qBw/Gw14ItwMZAIDDfnB949jFVnEXbeI0W/kgGVAuKrSZ0BUzqTXmA4P3VxLozOUlgpgAmDAkHQTGvltSC2OzKBUSOBLhjOPuCQLYkaCNYkCeck0AONKG1sA6f6dN/TnSq7j74YkWnAMfAUPIA7kdBrpUC4m6Ii3f0/lT/AO1e3nHf8TPTx4/mWEcXI+G2gXkC3z2FC3scirnYqs8kGwkgaaRP50qs8Qug627moEmEB0nzq7cL4ZZNpC9tWuDxlmUTLwyiTowVcqz5GhFZtO0mEWFY3ARTgsemR7lq6pIC6wAQTmlQSZB0Mx0HI0q412juBQLLrtpAUrB0I6hhE0u7VcZS6zJYtle8uQQAn7xkEZzIMDxEADfekuLUp3Zlcrq2QAg6A5ZMbSQ0ddaYlZr4EB2D8mXbglnFXcKLy3ASS0JlUtlk67x1IGhj2qNsXcYLmZiJE+FANtPP5Up/w/S6cSblswg/jAMBMq2TTn4huNoortLwd0vd5hrgVScxUJb8DHfceJTvrPTpR2DcvcCvhoVc4VexLBLFwW9DnLcoMqwjWc3hgbzWlzstdshGvYjvUBebcsks+ghwczRJJ23o/sjhXvJiO81a2tp1ZcoObvCSQF0+EMIFN+1agyAQSon/AOMz8xQ1jFZHmHZ/yAyrnh9k/wCTJ5TdxB15f5lKR2osIvhwoLdGN0R1GtwzRveHr9BVX41dZblzMoGYnfUjUEEHqRHsaVSNxw3Mdd7RkRnxhzfwqYgIFBIBCzChSy/TLHyrKW28Y/7HkWMrs6rsSGBQtpy+IMCep6VlV1oACJK75MsfD8fibeULcNk84VAQeeZhLsZJ/pR7tjLhEYlXB3DG4wHPZsoB8xW/DOFEkAwfaJ+UGpuOXhb/AHFs6/5h+oQfn8utS12EnPiU2oAMeZqvFzaQpbKu5OtzKY2jQMTJ89vWlzq1xpYlnPMmf+PatAIo3CGATzoLbWMOqkA4m7qFEChbQm4o6BmPy0+tS3rk0Nw55dz5Afr5UpQdpMexG4CPuFuM6gmATln10H1iuh9mP4bA7q0R0EbfMmuYYey124lpTBcgA9Oc+wrrOBsLbSSSZ1JiJ8/ehqrb1Q/jBzJ9U4xthyuB61Hdv+dCnFW2MTS/GsymUhh51U1pxxIgsPcbsduXrXM+3hAZmB5xp5/8VauI8YcAlhlAG5Og865r2n46ty22XWTAJ69fkTS6zvsGBxDPtUmUm48tPnRdgSJoWzhizSRAFXHs5wHvPHcH7sbD73/j+NdLUWrUuTJqai5zI+zXA7ndvcY5Q2Xu1jUkEw3luQPnVpt2LV3KlyzDCMsiBI6ONJ02maE49xhbIyLrcMHb4QOZ8+grbs5xpruYQMyifIjbY7elclmssBtI4nRQKo2CMeO3kjLqLgA6jpuDo2nOqzw67b74peAyMYJ+6Y0OnLkf7U1xuKZzDjUHpH05Umx1jKW8oPzUEin0quNp8xN7FcEeI+xfA7Sf5fyP96DPDrY2B/7vlWdnePoYsXmgbIx+yeSt1HQ8vTZpjbLIfxkGp7q3rPfEootWwRX/AOnJ0PzNbjDgbbep/OiN5+GtWHmPmaRuJ7MqxAcdi1tZQcxZiQqrqSfSoMVxkJpqTzlhp5aTNHDDwz3CR3ndMlv+UDxXW9ShIHoaV8FwllsHfuXNbwdFt76EyTpMEQDM9B1qqutGGTJbLHDYEK4fxPvnW2A2djCqskk+kfqKvNvNbwX7xQG0WJE5ZYSSNJI/Ch/8LuGKlq5fjxu5QHoiAaDpLEz/AKRTH/ELCMcNnthi6eKARqqjxb9ACetUpSEHqLEPaW9jTnPZvs4t437DMEuooa2TBALqy6gamBB35rvtVWxnC7gxQw10FXVlQjoo1kHmMskGieCcYFrGLdDEISA3+kqAfkQD7V1XiOGTEouYKXWe7uc1zDkfukaH1mqAvtOO4kthhu6lU4dYSyf3NvKWgeGSTEwJ3J1qxYTsmSGe/cFsZVzCBmhfvPOUaT+tK27I4bKzO+lwnIikiR/1CB8hPr1q6fsoaAdVBkjSCRqJ8gdYqeivcuWOY++zDYQYiHh3Ckw2FvXbVxmF1LZU6aKM0EEATOaduQqhcV4jcfF5CPiTOSNsoB025GAa6fxliUvqYgp4RHSIHzB+dc8wd0rc18p+eoonQZwIsWHs8xfpyBPlFJe2GEOQMPsyT/pOQA+YzaTVt4hggrqUnIxOknwkDb05j3qs9sE1IQeIW8pGmqjMzNrpoSfaOlIrUpZgyqx99eVlCsYkpcUjkR767edZWJY/eIu8so+ZEVlX27OMySsPztna8Sww1sH/ADX+CTMAaFjy0+pqtlwPM660Tj7rXXLudTy5QNgPIUtxFyPaoQB+USjP/Yya34jU2NxMeEe9QYRgAWNQFs2pr23J58Qt+1eOzDWuQs+VQ8L2J8/wqHiFzKsdRWuDvBUrdvs48z3qe8Z8R9wTGKmLslzADDU8p0H9Peugcb48ohBBPMk7TsPfWuLYnETNAXsUZ3JJ3JMzTfwxZdoOJI9vu3TpGK7S3bb/AMKV65o/Ca9x/ay5bURayswmC05fXSDQHYtzige8H8KMxOzb5ffTX260Pj73e3GbqdPTlUAwtprI/L3/AKlKpuXcD3BOI8RxGMKq5hByUZV9TG9I+JoMwRfhTSerH4j+XtVlxT91bJHxHRfU/wBNT7ULwHgXeEXLk5Psj73mfL8apS4KN54A6gPUB7R3I+zvARcIe4PByH3vX+WfnVh43xYYdBEFz8I5QNyfIfU1JxXiCYW3mbXkq8yeg/M8hXMuJ8Wa65YnU7n02HkBSqq31b72/KPv/wCzz2LSMeYRfxeYkkyTufM004FjTYz4jcW1WVmMwdgpHlpJ9RSDBrOtOsQpTB5ud28ACOlpSfoxrpWKANnyQPv9JKHJ906Hc4ZnhsjICAxziIDCQI3LHpy5wBVZ4gQzXCNjI9gMo/CrA/aYYrApdOmJJNpxrEr8TrygqRpyJ8qrrrArngFGIlOfUGTKgl/OAG3jer52c4v31sWLxPfIIRuboNRr95Rp5gA9a5sjbU5sXMyjWGB0I3BGxmupfUHXE5tNhrYMJeLluNyf17VGrRyofhXFVvKA+l0fEBoGjmPzHKjbagwY09fpFcFkKHawn0CWK67liLHcQktGyM9lv9yI318Y/wBprTstYa61yygzMR3iCQJZQZGvl4v9lb8M4ei28Q1wQHYGSf8ApucvmZztr0YUTwHB5FD6pcJzKdMyZZgj318xG4qslAuPpJVDE5+s6R2OwjYez3TESC505yZn5Mo9Qaa8RuiASJA0I8jE/Sao3Ce1pvJnyhLokQT4S0bjqrRBB2nnANNcFx9MVadlDIwWLlth40YakfzaZoYbzyNUeqAMfERsJ5nCjaCyFmBoJ3gbe9Wfsh2iuW7iWnYm0fCAY8M7EaTE6RPOkmNwjJ3kxKvl6EzMGDrB0OtbdnkFy8it8II+fL66+1NDcZgkDqdH4neC4vA3ZC91iIYkGCL6ohHlsa6XfuZFLdBXJ+Lot0XFOVkuiDroSIjUbEMBVi7J9pbl3DC3ilK3hmtgna6F0BBGmaNDG5BI6BAt/MD8mMavhT/gR12hvjuy/IiPqKpF24C0jcfhTRLrXLV/DgzAFxAdDppcHnure1Vy9fuWlhoHn51ofI5gFOeIdjMXNi5G4XQEVVu0+IyyR9u2F+e9OsBfa/8AG3h1ERvyMe9VXtFhriEpc5KCGGxC6T+tprSNzK0ZW21GWVsMQ6sN1II9tRXtaswiayqygbsRAYr0Z067DCQaXizJPlU9xiBI260CuJeCqgSedc9UIHEpLjzJGblymhcRjRtUV6zcO5Anz/tWlnhRYjXc8hzp6qi8sYks56EFxGJLHU0XbNy4AtpGYjfKpP4DSrlwjspbtgNcQM3RtQPbYnzNWHhfChiFzuSMOCQijTvSD4tvhtqdNNz05znWoTiscDz4hChwMue5x+9cKkqwIYaEHQj1BoZFJNdw4z2cs4mBdBJUELBgKOiqICjTkOVVPEdgu7abbmBrDKGP0IJp1evqI54MW2lf6yPhl44fDrhk1uNJusvVvsj0WBPlRGG4RdmSAo/mI/ASaGGPbDEBoynmoifUcqd4Hi6uNK5lxsXLKO+SfmW1gdE9SF+AK5U3GJyz4RoCT15n50XxDFJZts7mFUa/gAB1O0UYpmqF/iZjdbdkHaXb1OifTMfekadX1Fqox4hXMKkLeZWOPcXfEXS7GBsqzoq9PzJ6+lB4XDlj5VEiSaecPsaAR619OStSYXxOOimx8tI7oFtZ8j9NaumO7Nzaw1tn8NpGLBfid7hDPBOiDNz1MbDnVD4hiM76bDT+tXzsLx0Pb7i58aCEJ5qOXqv4e9c/W+qiCxfHf68Z+/mV07GsKnqSLhiAAFyqohVGwHQe+pJ1J3pXx3E93bJnxHRR5nc+w1q04q22+kczXMePcQ767P2Ronp19T/Sp9GDc/PQjdQRUnEByiKPwL8qXONKlwTQwrtnqcgxnbUk5l+IGrPwbH96up1UifMHY7e3tVXY5GB5HQ004Fc/9yigwLkoZ2lhp/8AKKi1FfqJ9JTpbjW/+DLRjeFMQTk8AMydiMxOh5/Dt5UsxV0hG3mPx0NXwqy2VRozTH4ikWF4FsLg5pp6Ez7a1GUwROgLODEOCwvdJlO5gmfPYfKh+KhgFe2zI6ncNyMa6cx+EdKuPG+FsxZkUNOw9gP17VHZ4K6AGQZ+IEAyD8Q96EK4bMM2LtxEvHbdu9bNyEW46JniJmQra9JBI8iKrtnh4t27bRqGIb0JMe/L3ptxrhfdOUX+GR4Z1jqAT8vSK3w9tb9hhJ7wKZHVtSrA+v1ppYnqKAAHMX8GvZUe391yZ5ENzjlsB709wzKbeZlLBDLqNfA2hZfNfijmAecEKeAYP9+rN8LAq3+4aA+4Bq+4PB20QhFAnehK5bMIv7cSv8NRlvIS+YKwZGmZBBnXcgrI16mpeK2EvPKJuFIDQdQsnTaaIfAhJAHhO3kede2rKqUeNVJn0P8Az9a8PImE9GJ8JhzcP+nYjSI0IA9OXkKA45wo4i2AoGbUpJEbQy76SPqBV3s4O2hLAamfrSw2BLLzkkHp/wA1iqwE0uCczkvBuDK95rV8tbygmNtQRI1jlrXtXPj3CgtxLu52aecRH009qyqTYx5ESABB8Uxc9BQ+UIIFFsY1oNoWWakr1iNPzPVUAZn2Ow61a+zeDRUF5z4iPCI+EH8zVEu32ck+wH4CuiLZyAjkkD5CIqbWghQue4dDhicTzjGMzBbSyDcYLPRef0p9jOIBb7W1ACKVtoJ2RVGkf6ifpVJxuLS3ds3LrQoZpME/YaNB5kVWeLccIxL3LLswNzPrIB8oO3Os0+lLJsX6/wAwLLgj5adnJkVqsCgODcQF+ytxTowoxdTHM7Tz8qg5Bx5ErHWYo7R4BGQ5hrBMxvFc+vYZrbK6s2UTIH62ro1/Gd3mW6It85+yDoSPIaE+U1VO1dhsOQyiVOhnSPeujpWI9nzE3KCMnxGfA+Ih1gkT+ta5j2k4h3+Ju3PsloX/AEqAq/QT70xbHFEd10kGI6toP15VWwK6Oj0i12M/z9mc/UXFlCyfDrJin105LX8xpNwxZcCn2IuKviOpHwjz602784E9QMITEd63kBJ3P0qXhOJKEEGCDII60FxK6WPWtuHNprTimV5ilbFnEtOL7RXb6m2coBEGBqRProD5UpucNO9BlspBpocWWTMu43B/GpRX6ONgxKdy2ZDdxXfswIqG00UU1086DunXSq1Oe5FYAOo2Zs6freoMRdYAMphhqD0I2PsaDw2KynyovEvKaV4iLE7BZ4mLipd2zKrx0LLJqZcaCRrtVLs40oi2yfhVV89ABWtvixUaHrXIyc8TqjqX79tFQtjfOqanGupqFeOyY/GtLEz2BLJxOGGtIrJFtj0NY3E5FBYh52oOcw/EaBwDI56+4p1heJggTVObFQBr0qM40zFaAZhxL22MBqBr4IOtVBOKsOtFW+JT12msIM0Yllt47SOlQ3cUJkbiq3iOI/d16jyoO9xBzGUHaTHQz+vajXME4lh4hiQRr5V7VVfijZSDu39v6VlHgwMxxirIVQZmfy86rvEsRrHKmtnGZwVNKONYYqQetFp0w+G7mXvurykK4FbD3bYOzMPoZ/KrtxTE5myg6D6nma5tgMQbZBG4II9RrV5W4GAYbHX560nW0kWBjC0lgK4ijten7pD0f8VP51UclXrjdkPZI6EEe2/0qod1r5cqr0J/t4kus/5Mxz2Q7SNhSVbW2xn/AEnXWOYPSuljGLctLcnaDmXWOjRzH4VzXs7wsXH8QkDlV5wuHNnW1p1U7e3Q1Fr/AEhZx2e5VpHbbz1DMbiwGU3IKts3IHoeoblSTiTAhrG65fCT93p7SI8vSguJXnthgQ2Qmco1+R2rzh+KW4CAfEvI7/L6UtK8DdKt4J2zneOzKSh+ySPeh1WaddpgDibkCPhBn7wUA0qKV3qjlQZxLBhiPiF8LfISfavcTfJNDqSBWipWlBnM0OcYkF+vMJcg1tfSordmjIyIAODmGXHkmswWKyNB2Napa0FeGz1pRAI2mOAYHcIwxqSsjY0qHOikuZRrUF5REqa8gxxPW4bmQqdaedmsP3t62p1GbMfRAW/KkaIeVW/sKnivN922APV2/wDE1tpwpi0GWEZ40AORHOh2t/okVl6SZAJHOJ+mlRta2zCR7771yJ0ZMuXaR6+lbM46iPQ1ALKkGEiQdBHv/WpLK+X6Ht6VhE2eQc3kdZH962uGtTbLbAdTrt/X+9ai3EkR8/nvXp7M9K1G5BUxvyqZV/m2/XWtDb1+zJJ+laJ6bHLpB0A5nnpH1monKzE66fXWvO70+L/k17xCzkgSZkfPU/r0rRMmd+mUwNeknbQ1AiEAxuRHpoTXsGFA3326iflW1pGHrqd63qZAmwhWdZPv686yjsXbKwTvpzrKMMTBKiAqxBkU2xDZ7AzAHevaym39qZPQfaw/xEItD600w+LdUAB0G3lWVlPcBgMxNZIPEiv3mY+Ik+ted2Kysr3S8RZOTLV2SsjKzc5irKKysr53Wk+s07Gl/wCMTW4gqidpsQbWIPdwuQAiBzI1md/SsrKp/pnNuD8QNScAYlcxlw3HLsZZjJ5cv7UMVrKyu/0cCcxuTPFFauY0rKysaGvUFc1steVlGDBhNupFE1lZSzKRN71oUOLQmvKyhU8zbAJJ3QFWjsscti6RuXUH0CyPxNZWUFx9hnlA3Q+zJNwSYjQdNRQ+JsCI1369QaysrmjuUGQtZCjMujAaH0/4qHCuc8SY/rJrKyjHRgmH3MIEUkE8hvy6VBf1LeREfOvayhBhHua3RCzJ5VHbWY855n9c6ysohMMiZAPkfxP9aOTDKLPUkoZP80z+ArKyvGeE0CCW8iAPShGJ015T8iw/IVlZWz0kUm6hZ9wTEQNgB+dZWVlemGf/2Q=="/>
          <p:cNvSpPr>
            <a:spLocks noChangeAspect="1" noChangeArrowheads="1"/>
          </p:cNvSpPr>
          <p:nvPr/>
        </p:nvSpPr>
        <p:spPr bwMode="auto">
          <a:xfrm>
            <a:off x="155575" y="-1233488"/>
            <a:ext cx="4000500" cy="2571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" name="AutoShape 4" descr="data:image/jpeg;base64,/9j/4AAQSkZJRgABAQAAAQABAAD/2wCEAAkGBxQSEhUUExQWFhUXGBYYGBgXGBgcHRwaGBsaHBgaIBocHSggGhwlHBwaITEhJyksLi4uGB8zODMsNygtLisBCgoKDg0OGxAQGy8kICQ3LDc0NCw0LCwsLDQsNCwvLCwsLCwsLC8sLCwsLCwsLCwsLCwsLCwsLCwsLCwsLCwsLP/AABEIALQBGAMBIgACEQEDEQH/xAAcAAACAgMBAQAAAAAAAAAAAAAEBQMGAAIHAQj/xABCEAACAQIEAwYDBQYFAwQDAAABAhEAAwQSITEFQVEGEyJhcYEykaFCUrHB8BQjM2LR4QdDcoLxU5LiFSSi0nOys//EABoBAAMBAQEBAAAAAAAAAAAAAAIDBAEFAAb/xAAwEQACAgEEAQMCBQQCAwAAAAABAgADEQQSITFBEyJRcfAUMoGRsQUjYcEzQhXh8f/aAAwDAQACEQMRAD8AstvH3NiQwH3h+e9HYe5bbkbZ+Y+dACzUqpQXaKizx+051Gsvr85+vMIvcIV/EoVvNaV4jgKsT4dflTnCtqAR7jT8KZd2efi9d/nUDaayo/22/edJbq7h71lJucGUCIYDpUA4Pl1RjPvV/wC5BHSoUwQ+0J8xQnU3p+ab+B079Sipwx80zr50Xcwlw6lAfSrdf4YCNN6CPDWGoJEUX49h3A/8ZX4iOxcZSJDJ607sXbRjvJzc96kwd0zlaGHKR9KntolwwUKnkQa31abT7x+0IUXVD+236GRi9afwwR0NRPwYn4W0/GpzZC6FAY56itjc2gQByk046VP+nEUNS2MWcz2zhGHxQelTpait8OxO9TMtZsxwY0HdyILctihjaArw4uWcAfCNuvvUKjEN9xNDEiYJHhPnHSlC1D1DNTeZpctH0FR32yjQGo7Ft0K5gVl7aZTda5nlfGxzMYKkM4IglVIIGkM8/kKoU58Sdkx0Yrt3R9pZ96gvtJOkU1u6/ZFRNhTvk+tODKOZM1bEYgNjhjOMx0HLzqRsCVOg+dKL3Gsd3y2nt28Nbn+Jm74N0A+CGJgQwXmZ2BavjWjZZGjHlI30zZV15ZjQF2Jh+jWokeIwR3INLOINklcwWVJkNqo5sFjUBc7T1UCDOjC/xRkAZ3tgawGgSQJIHi/rQeOxbFLYKNmWAFAEO5UqADEhiTA2Bk77jQxgmtMwbDWCHSSlqZFq0wLE5VJyyGABCiSNYjc1riMG12VYwwPiA11gEEGBIIII08twaaYnE3f2Vnw5Tv7mVlz/AAQSJUeeWRJ56mOW+HuXFtG7fS33r5JS3JC5RHxHclizeWYDWJJLYQ3EF9Mhr9xlWu8IIEiCPMxQt7CZTESasqYNr0sx9BTHh/C1XUiW/DzquzUhBzOYn9O9VvbwIhwHCx4WuBs+umnt6Us4vZy3CAN6vd/B89zSocFa4+Zj+ulTU6lS24yrUf09tgRfv6yr4bh+bVpAoy1whLfiY+nKm2Mu2rWgOd/LYe/Oll8tcNUby/8AgST0Eq47M3w1jN4ss9P61rjMGsbCieA5h3qMZFtoBP8AMquB5wGj2oHtBxLucjZTcBZg6pBaMpOYDyKj2Jrm2O3q4BnXpoU05I5MU3sMF051lF2rwuoH0CNqJ3/tWU8WyY6fHU6Cqn1qVFXmDU4tVulqtawSkUkTW3g1OzGjEtECN6QYS/fW7aLm21q/mChUKtbYKzqCSx7wFVIJgQRtFWK1e61O7EyqtFHieha3VNRBqYEEVFcvKis7sqIurMxgAeZNCpzHEAT1gSa3S03nFc77Q/4nASuCt5j/ANW4DH+23ufViPQ1QeI8UxWJk4i7cujmGML/ANiwg9hTVqBHMEMSeJ3LG8Rwlv8Ai3rCHzuKD+NZgeK4S4f3OJssegdfwma+eGw5A8IgeQrXuzlkiV9qIaOszTbYJ9NNhzz0qM4MHbWuJdk+39/BkK03rGxtM2o80Y/D6HQ+W9dy4bireItJestmt3BmUjp6ciDII5EUHomrzM3izsSE2CvKvGGkUwiortnpS25ENVx1AEtKNhFC47FZSEUZ7jbDkBr4j5aHTScp1ABIPvDKJMx5AsemigEn2pLg7jG53jqP3gy24YGCNW8WVZRiPCxExbHNwKUML1DOT3ILbDvCjXA13N3TMCQ1pnti4MiFcrDKVJYaxGYmIFeTtrlNxL9m3bvWmysO/gEzEgG3IB3G+hGtXdwZOgZxoYgQN4J/LU+VDDCsLrMXVMyBpVV0KQreNp5FOQ2rPVmGvMW8D4wuKsm4odRmK+HUiI1DLI5zU97G3EEfxehAhxp9pAPENCZXX+Wh8NisKmJuJbvKWuIHcW5Y50MSQgIBKMOWoTypjauKxZgcwA0lSpnc7gdF5VhunhV8QO2ouqZAdToTyuHYjyUHQj1GwMo+HG/axV+0yqLSa22YeC2umQWxzBGbQHQqZI2qfsrwrEWbl0XycpMiCDnfM2a6IJy5gRoYPUaTTPF2FMmDqyg68tP17mnIwYxLqVHEVcSwFjF5DeRrnd5mRmfux4ozeFV1UhRIadBtUmDUW1LXEIWGyhyWOW4ZZtfta7aQIWAYJNt4Yu4WIUQSZ3M6DyAifMkdDK/tVxZ8yWrdv4mM3LikWkVVM6/aZtgBROBnEGsttz5g9vElbpUDR5KzyYCW/wC4S3qrnnTG2CVA+dB8NRrhtu1oWmFwDKxmQougMD0ZCxHSefOwHTaPYUxbFAwoiTSxOWMFw4C0S2IAG4FRk5mVObTHTSJ94Mx5HpUOIwQBilttY4MaodB7RA+JcZt2UZzLZdfUyAAPUkD3qvcKx16/byuxyFnKQdGEy4neFcsADyiNBo843wJcRYe1mKFh4WHJlIKmOYkCfKaW8TvsMN/7dE71cmVGIAtlTDakgMBB1JAIOmbYkrIh9sW6PYPccTx0W2jPHhUSW5fPdjygA66URw9s6ByGTVgVOURlYqdVzE6jkYqTiV226Ohlu8Vl2JkERzEkegWtcHea4qkgWxA8Kxp5dB00HvWO7suTBrqrVsCIMNxA3Lt8921q2pRFLj4mXPnIzaxBTmeXoF+La+96AyhArFIzZsxGUsfswM34VaMVw/MZXMDsWEbdCGBB+WleLhVSd5MSTqTG3kBrsNNTU1bZOZXcuBgSs4bBrZtBHY3GEktsJYlidupNZT58IDWVVuQdznMlznI/1OhxWMQBJ8vmTAA8ySB71tmqDE2mOUqxBVg0DLroQdxvBn2G29cw6oZna9GB4W+AVzqwBYojaFJfVdQc0sCAGKgToDrLM7UMJHVh7qSp+oNVw8M7tDaUsLLHvWNwkkG0y3AqyxIEjygLzOtMeC8QHdBmzeJ4RcomXg5fMySSSY3MwKYt+eoBrjxHCqWYgKoJYnYAakn2ri3bLtM+PveGVsIf3an/APo38x6HYadas3+J3aMMiYS0fj8V7UbBvBbkSDLAsYOwXkapSWFCCR610EwoBMQRvOB4nqYQMISTGpoP9tYbER6UyfELZ8SfDGx5VX+I8Q7xpAAk7DrW1Ev2OPmMsIQcdyZ8cFUjcmlv7XKkdTRtjs7fvbjIJjxaH5b71Mexl2NLifUeVPD1L2YspY3iJRfrsH+BHGWJv4ViMsC9b8iTF0ehlD65utci4jwx7Bh+sAjY9fT3rpf+BGEJxdx+SWWB/wB7LH/6mmWMGXIisEGduIpbxO7czpaslFdld5uKWEW2thlyhgZOfedI2NNSKXY7IxyXUUr8SlgCJA132YCT5iehqN8LyY0cxVxh1u3FVfgRu7vMDyuwBZU/eZhbzH7KzsTIkxGGDZkmNs7DkRqqryBXQjTSBzNZfs5k7u2AhKkWgFEWxuLpXYeICB/VoW3OOqLosBCkqrZ2khQ+snTUk5uviyzBYAw2sT0I5OO4Vh7zMDbXKHtnJcP2VMBhCz4iylWidM2pkQVmD4KwxFy+9wXg2lvvAfAIWSB8MyPshQZ3Ne8C4IuFW6iM1wvda6VuNsWMjOwBk841OuvKHBsE/G5PksqPoc3zNQ2WkEgR6jMUYfgKW793EJreumWYqTEgAwM2k5R8o2ou4zqtzMRIXMMq7gSYjrpEedLO0XFrOHcLeDJbyZg6pnkkkEbEiAJkDWfLU7DMQ6lWLoVzLtqPDmB5c1YEAHQg0sbsgsYzI6AingnaUYxiEVkkEzmV4GhBYADLMwACafLhgBlYzO5215fryFaYSzbXvGyqE0VSBEqu4055yR55Vr27jLfds7yuVSxHkNfSqWswQAcRYUeYLbx5teG6kHUK+ZVDegJ330nltEUvtX0Fzu2YkFS1pSZOVSA6k65gCVh9d4ksupfDuJd9cdMmUIFMhi3xE6fCNRE6Sddutd4fxFb2M0tBGztaYsGLqqpcZPGSpXMVByDYMes0aMxyTMIA6j/h/D8mcTJzF9oyZyxyAbAARoNs1R8cwd1rLGw2W+vitNoRmH2SDoQwJXUGJB3Ao9mKje2oG3IfjS6/xFCjutwXBbBLdyobLC5j4i2UHLrB1NUJY0SyCR2cVc7oPdFvMhS4r2mJVhHi0YAqShYRr8XyJucQ10A11k9OsHYeZgetKez2IOIVnUZVz+DUOYKqzHP8CwxYQF02kxRP/pSPae0/wGUMFog/DBBzO2UjWeXqKIuoMDa5kNvHjEAm3dVxJEoQdRv8pGp02ga0u4JwD9nt5O8N1yzO91ubNuQsnXbUk/lTjg/CEtW+7RQgBh1zFmLwJLMxLagggE7EelMP2et9ZR1ANDHuLbeEA5ancnc+9SWrYUQNBJPzMn6mje4rw2aFtQpmrpyOoCyVEVpl3NaGzSjqFA4h/hyTkxOxEwBrWU1e0OlZS/xIh/hviPBcrYPSvEcUtW4LuFB2nStzjJgoVYe+3KDXyu+/sidXYDJ8NYfMTcuBwGcoMoEBtADG8CR55qIw+BkyW8QutcUxoCQyxE6+FiPrS98cwHw/0qTC8TM/DVVN94YFhx+kU1PE5h2lWcbfbSe9YaCB4fCNPQUPiwVXw6g7zyo3tYuTHYiRoXzAHo6hvzNJUuK923bLEIzQY320g+sV9cpLAE9YnNGFGPMU4xzsfl+H1rpHZ3sl3aKdO8PxEydfuqOnnS/g3ZpLeIRixZdCuYQRod40PrXRWtnKQCyToGQAkaydzz2n5UjU6wHCJ1HU6fHubuJF4U/7RaQqE1zEHUlV10M+UUtGFP7X3LqzAElEXKNSZkSQI1nU6U/wODT9tN5FA0kmDJIUoNyTzk0u7ZWCjLeBIKsIYbiI/CfpU4tBPErC+DKf2gwXe3GVFcyQVDKA0zliASJOsdZBq/dm8InBMIb11C5uMovskSm4tLBMFZZhM/E/MbIeK8VLW4AGcwS+gMqcynTTfWumOVv2srxluIMwUSfEAecxrP2as01rtwOhI9VWFIPzFmB7d4a8yqM6lg2UMurFdTGUmdJPtWvEsUbpKRtBCyPCRqrudpBghdddddwKOB4YW/Bh7Vu6s+JBlK3FMT4f3kSJjSQY2NQWmW4g8HhI1taAKdQywNNDIkk7aVx/6rqLqyF3D/c2hFboT3hPGHug3FKd2wOa7Jk3EZlfKCMuQAaGYE89agtMC5CrLIxdN5Au6lyx+0fEMx8RAgZRqd7GFS1bCKuVFHhUSY1nnqx5yaX4rFX+5z4W13lwkZpjaSWiWUNB03226VzhqbXJ2HAz54/c/T4lXoADmPRjmSFj0VUmBzJh9B5/jXqcaTc6DaeU9NQCfYUqwqXbircYi2xAFxQc3wMYysDpz11kNzom3hTJLEGdyJU+krBNLOoIzuPXx94h+l8QTF/sty61xoKkHvO+zlSQFChLdzYgAyUUA+ZOjXA4zNnu6eFQESRosjMxjqcunIKNiSBphOFWwZCLP3iJPzOtb43E5jkQTynmdjAPSQPlVNGozk848Z+/sRTJjiCi8xEHMwB09TufrR6FEBBIJjxDoDyg8vxqBglsw1xcwgldvPc1Dj8ciqXuqPlM/MVnqMjbiMtCVM/Se2+7VkFsBVy3BAEKNUO0R12rTiWJGewhIJ7wEA8hldSeekkD38qrfFe06oFKhkacoOaYBUnRTMnwgARufakI7RMtzMSM4M6sTB5Fj9oxHkNhVtS3tyRieKr1Oh49VNtwVWCIOQHNrzBEQwOo8wKC4TcuNNy+WN1lVGLFR/DLyMttQTDFtT10gUDwTjqX0L3igAPhhmM9ZWd9OlMMLjbYuHI6lbuVlAOzxlII5SAsec9ans1F1eUK8j9v3++oXpKcGMQCdIgDbkPZR+dRYrC5wRmZcwgsphgARoD9mRIkQdetaNcuA7LHmdflVexHai8HhLIYGSBOpUbmQSBQ1W32/kx+8I1qI+4bwm1h8wsqUVtWXMzAn73iJObeddZ1oyaU8O4hevWxcVAoPJ5EfhIjWaRcV7ZFGy2+7Ygid9ZG3l/atH4l2KjBI756+szagEuJatS1UngnbvvLot3gsHQMk/EYjTpOk08432ktYWBcBDGYWQT6noKGxNUrhCOT8TRsIzmOCa0Y1zPiHbrEM0WriIPNQPeYOlXTs5xtsTh1uskEyDBBGnPy9KK/TaipA7YnkKM20RqayoHxA6GsqcF470xOTdpuKftGJd0lregXQiFEddtZq19ieP2bFopeLE5pEKSIpt+6kDIuoJ58o/rUqm390fWuvcyWVCoqcfX4kqIysTmVHhPGGt4prud+5LEtKsZGsLlgknlNXPh3bOw8yjIQCdQT9QN60FxPuj5UTbsSCcqADqVH0mk3UpqDkocj4MLcVHJiv/ELhX7QiYmwM1xFIuBdZtjUN6rrpuQT0rlbYkq6OupUhh5xqK7thGNuDoBuIgz6dPeqzxPsLYxDF0buWJmEUFJ65CdPYgeVdvRErWFbx8zl6lPflZphMSLqh01UhMrTBUCQUZTzk7+VPMPirpAQOcp09KU8K7IvgVuXGxKurAKVFsiSTAOrGDH4UzstAHlr61zdYmx8CdPS2b15jvhijOAPOSfIb1p2gwty4gtFUGZvCxYnluQV0npR3B3W1ba+w3kA9Au/rrVWxXFLuPu5URgBOUBsvw8y0SNelZTXhQT3BssO848RZiuy+JtKQ6gqNipB09N66Lex47pQqqSUEFpYfDpufpFVzhuJxdi+Ld895beB4tYkdd/+K14lx0YfNmUtaBJ0+JR5ciPLSnsSMqrYJ+IgtuxuGcQTD43GWsJdDN3mIcs8KRlDGBoSANhMEAcqh4H39myi3HLOWZ3PxQWYmJ5wKZYfjWFugZHVidgXKH5MBH1qW5hyQCux9/rpU9uhsYEthsnPz+n0EZXqKwcDiQWMbcLySMsnSI08hvUHErQdX7slXaJhmA5TptMUR+zGYnUfy/nP5Vq9reDJ5+ER85pA/p5VtwXH7RhvU+RN7N4pMSZy+GZCwANJ1186Pw90t/xSy+9u2AzXdP8A8ZGx16nT0om7iNMqnT7R6+Xp50D6OlObBM9Uke2E4vGfZU+GIPmTy6+VaW2Nog8+flQ9u+lszcDZgJUDlynLBJb20Bofv+8JObpoOc9J5ecVXXpGUbmXk9D4/wDf33E+opPcq/GOHXLlwvmOpJn15Vpj2xFy2lsnQeXTblVosWS5Mct5MiOu2npUz4ZNoaRzJX5xG1H6dufy9Rnqp8yjYfgRIVmY584kZZgagnz0O1acQ7JIbv7u43dnmVIPn61cL2FZTsMp+0NfoDmnyqK/iEGUKjNMy+YKNNyFyEsPIfOtT1ycgTGasDkxPiOAYdVY2WdbjZYnNprDGfMTQuF4AqEMLrGCrZcm5HKToPent4xqCMvXb6UDcxCffT5ik7rF9pz9/pHAA8iHYvHtet3LbKbedYDBg3qDtuNJ86ra9nwplbj+gy6bfzjSZ210FMzdU7GeQyqxn5LTWxwsKC11cxE+CYg9CVMk+Q28zsWnrZfbWMCDYwHLGK+DYg2bL2WBbPm8RceEkR96SCehEVRsbwe9Myo1jc9NTpXRb2GtvOVcp9Lke+afmKWnDODDrbU9IzfXSngNQxbHcAFbRjPUqnZzhKLet3brtFu6CQFMEKCZ3B1IXWnHbHG4fFk9yzC8mUtNsgMDAOZjuR4YHl8m3cA7keyL+c16MMn3B8hS2uDWCw5yP2/iGKcLtE5picJdDlTAEfEZA28gT5VaexPEBgrdxbhdi5BTJmKhdZOsRryidqsgtryQfIVowX7o+QplmpFqbGXiCun2tuBguF7ZHLFxYYQrQd2mNARtz8hWUi4xeButmXRQVA28UaGsry6SojO2CbXBxmWgXRJM+Wx9altPmIUSSfT+tVm3xu63w2OYndh5bCj8HirzMcyG2oB6r8naPPlQei2eY4uoGRLUuHS3rcuKv+ox8uteHjGFU6XFLCdYMfQRSPA4aVbVzquucvyP3SYog8LVRmuMVXqxYfnrVajHCjiRNg8sY3t8ZsNr3o+TT8oplh8ZaC5meF65W/pqaqq4u0P4Slz958wUexMn6ULfxDNGZpMwPL0Gwomu28Dkzy0lufEsPFOL9+QFBW2pkTux6np5DzppwnCLcPdEwynRhuUOoMc9PlVfwCTI8q6P2dtKli2VAzFdSd9zp6eVc5c3W+4yqz+yg2zTjiW0sFI0Cwo5+XvNDdnOD90i5gJjWmuJsm6yj7IM+po4iKuCbiT4kJbjEW4zBC54Zhh8J/KqhxyxmtsGEbgz8qumJuQ81S+0OOzZuWY7elS3kZ47jK8zkaNlYo32fCfUaf396nHGnw5/dll81aB8udL+IXR+0XGGzMSPbT8qixOorsBA3JEgZj0J0PgvanGOvjt51gGXAQkeoifUinl7ihKytlp+7mXf/VpNc34VxjF4i6EFxVnQuUBgAaE1feGxlCi5mfdpgk9NB6HlXO1FltZxx/M6FNaMueYNdx6hwLgZco5iZPtpTa3xK2sMVZummk7fOtsTaJtnRdeu3/iaqGI4tbt/HeRWMmGe4Dr6Aga60ipRZZvxyIVi4GM8R5ieLW2dptEwJgep9qjHFx4QLWmuWWWRETHzqsvx23n/AI1sgg/5xA5R9meZ67VsvHLJIHfWuegS4frlg1excxAVZc7XEnK+EBQCRAAOo9qBw/Gw14ItwMZAIDDfnB949jFVnEXbeI0W/kgGVAuKrSZ0BUzqTXmA4P3VxLozOUlgpgAmDAkHQTGvltSC2OzKBUSOBLhjOPuCQLYkaCNYkCeck0AONKG1sA6f6dN/TnSq7j74YkWnAMfAUPIA7kdBrpUC4m6Ii3f0/lT/AO1e3nHf8TPTx4/mWEcXI+G2gXkC3z2FC3scirnYqs8kGwkgaaRP50qs8Qug627moEmEB0nzq7cL4ZZNpC9tWuDxlmUTLwyiTowVcqz5GhFZtO0mEWFY3ARTgsemR7lq6pIC6wAQTmlQSZB0Mx0HI0q412juBQLLrtpAUrB0I6hhE0u7VcZS6zJYtle8uQQAn7xkEZzIMDxEADfekuLUp3Zlcrq2QAg6A5ZMbSQ0ddaYlZr4EB2D8mXbglnFXcKLy3ASS0JlUtlk67x1IGhj2qNsXcYLmZiJE+FANtPP5Up/w/S6cSblswg/jAMBMq2TTn4huNoortLwd0vd5hrgVScxUJb8DHfceJTvrPTpR2DcvcCvhoVc4VexLBLFwW9DnLcoMqwjWc3hgbzWlzstdshGvYjvUBebcsks+ghwczRJJ23o/sjhXvJiO81a2tp1ZcoObvCSQF0+EMIFN+1agyAQSon/AOMz8xQ1jFZHmHZ/yAyrnh9k/wCTJ5TdxB15f5lKR2osIvhwoLdGN0R1GtwzRveHr9BVX41dZblzMoGYnfUjUEEHqRHsaVSNxw3Mdd7RkRnxhzfwqYgIFBIBCzChSy/TLHyrKW28Y/7HkWMrs6rsSGBQtpy+IMCep6VlV1oACJK75MsfD8fibeULcNk84VAQeeZhLsZJ/pR7tjLhEYlXB3DG4wHPZsoB8xW/DOFEkAwfaJ+UGpuOXhb/AHFs6/5h+oQfn8utS12EnPiU2oAMeZqvFzaQpbKu5OtzKY2jQMTJ89vWlzq1xpYlnPMmf+PatAIo3CGATzoLbWMOqkA4m7qFEChbQm4o6BmPy0+tS3rk0Nw55dz5Afr5UpQdpMexG4CPuFuM6gmATln10H1iuh9mP4bA7q0R0EbfMmuYYey124lpTBcgA9Oc+wrrOBsLbSSSZ1JiJ8/ehqrb1Q/jBzJ9U4xthyuB61Hdv+dCnFW2MTS/GsymUhh51U1pxxIgsPcbsduXrXM+3hAZmB5xp5/8VauI8YcAlhlAG5Og865r2n46ty22XWTAJ69fkTS6zvsGBxDPtUmUm48tPnRdgSJoWzhizSRAFXHs5wHvPHcH7sbD73/j+NdLUWrUuTJqai5zI+zXA7ndvcY5Q2Xu1jUkEw3luQPnVpt2LV3KlyzDCMsiBI6ONJ02maE49xhbIyLrcMHb4QOZ8+grbs5xpruYQMyifIjbY7elclmssBtI4nRQKo2CMeO3kjLqLgA6jpuDo2nOqzw67b74peAyMYJ+6Y0OnLkf7U1xuKZzDjUHpH05Umx1jKW8oPzUEin0quNp8xN7FcEeI+xfA7Sf5fyP96DPDrY2B/7vlWdnePoYsXmgbIx+yeSt1HQ8vTZpjbLIfxkGp7q3rPfEootWwRX/AOnJ0PzNbjDgbbep/OiN5+GtWHmPmaRuJ7MqxAcdi1tZQcxZiQqrqSfSoMVxkJpqTzlhp5aTNHDDwz3CR3ndMlv+UDxXW9ShIHoaV8FwllsHfuXNbwdFt76EyTpMEQDM9B1qqutGGTJbLHDYEK4fxPvnW2A2djCqskk+kfqKvNvNbwX7xQG0WJE5ZYSSNJI/Ch/8LuGKlq5fjxu5QHoiAaDpLEz/AKRTH/ELCMcNnthi6eKARqqjxb9ACetUpSEHqLEPaW9jTnPZvs4t437DMEuooa2TBALqy6gamBB35rvtVWxnC7gxQw10FXVlQjoo1kHmMskGieCcYFrGLdDEISA3+kqAfkQD7V1XiOGTEouYKXWe7uc1zDkfukaH1mqAvtOO4kthhu6lU4dYSyf3NvKWgeGSTEwJ3J1qxYTsmSGe/cFsZVzCBmhfvPOUaT+tK27I4bKzO+lwnIikiR/1CB8hPr1q6fsoaAdVBkjSCRqJ8gdYqeivcuWOY++zDYQYiHh3Ckw2FvXbVxmF1LZU6aKM0EEATOaduQqhcV4jcfF5CPiTOSNsoB025GAa6fxliUvqYgp4RHSIHzB+dc8wd0rc18p+eoonQZwIsWHs8xfpyBPlFJe2GEOQMPsyT/pOQA+YzaTVt4hggrqUnIxOknwkDb05j3qs9sE1IQeIW8pGmqjMzNrpoSfaOlIrUpZgyqx99eVlCsYkpcUjkR767edZWJY/eIu8so+ZEVlX27OMySsPztna8Sww1sH/ADX+CTMAaFjy0+pqtlwPM660Tj7rXXLudTy5QNgPIUtxFyPaoQB+USjP/Yya34jU2NxMeEe9QYRgAWNQFs2pr23J58Qt+1eOzDWuQs+VQ8L2J8/wqHiFzKsdRWuDvBUrdvs48z3qe8Z8R9wTGKmLslzADDU8p0H9Peugcb48ohBBPMk7TsPfWuLYnETNAXsUZ3JJ3JMzTfwxZdoOJI9vu3TpGK7S3bb/AMKV65o/Ca9x/ay5bURayswmC05fXSDQHYtzige8H8KMxOzb5ffTX260Pj73e3GbqdPTlUAwtprI/L3/AKlKpuXcD3BOI8RxGMKq5hByUZV9TG9I+JoMwRfhTSerH4j+XtVlxT91bJHxHRfU/wBNT7ULwHgXeEXLk5Psj73mfL8apS4KN54A6gPUB7R3I+zvARcIe4PByH3vX+WfnVh43xYYdBEFz8I5QNyfIfU1JxXiCYW3mbXkq8yeg/M8hXMuJ8Wa65YnU7n02HkBSqq31b72/KPv/wCzz2LSMeYRfxeYkkyTufM004FjTYz4jcW1WVmMwdgpHlpJ9RSDBrOtOsQpTB5ud28ACOlpSfoxrpWKANnyQPv9JKHJ906Hc4ZnhsjICAxziIDCQI3LHpy5wBVZ4gQzXCNjI9gMo/CrA/aYYrApdOmJJNpxrEr8TrygqRpyJ8qrrrArngFGIlOfUGTKgl/OAG3jer52c4v31sWLxPfIIRuboNRr95Rp5gA9a5sjbU5sXMyjWGB0I3BGxmupfUHXE5tNhrYMJeLluNyf17VGrRyofhXFVvKA+l0fEBoGjmPzHKjbagwY09fpFcFkKHawn0CWK67liLHcQktGyM9lv9yI318Y/wBprTstYa61yygzMR3iCQJZQZGvl4v9lb8M4ei28Q1wQHYGSf8ApucvmZztr0YUTwHB5FD6pcJzKdMyZZgj318xG4qslAuPpJVDE5+s6R2OwjYez3TESC505yZn5Mo9Qaa8RuiASJA0I8jE/Sao3Ce1pvJnyhLokQT4S0bjqrRBB2nnANNcFx9MVadlDIwWLlth40YakfzaZoYbzyNUeqAMfERsJ5nCjaCyFmBoJ3gbe9Wfsh2iuW7iWnYm0fCAY8M7EaTE6RPOkmNwjJ3kxKvl6EzMGDrB0OtbdnkFy8it8II+fL66+1NDcZgkDqdH4neC4vA3ZC91iIYkGCL6ohHlsa6XfuZFLdBXJ+Lot0XFOVkuiDroSIjUbEMBVi7J9pbl3DC3ilK3hmtgna6F0BBGmaNDG5BI6BAt/MD8mMavhT/gR12hvjuy/IiPqKpF24C0jcfhTRLrXLV/DgzAFxAdDppcHnure1Vy9fuWlhoHn51ofI5gFOeIdjMXNi5G4XQEVVu0+IyyR9u2F+e9OsBfa/8AG3h1ERvyMe9VXtFhriEpc5KCGGxC6T+tprSNzK0ZW21GWVsMQ6sN1II9tRXtaswiayqygbsRAYr0Z067DCQaXizJPlU9xiBI260CuJeCqgSedc9UIHEpLjzJGblymhcRjRtUV6zcO5Anz/tWlnhRYjXc8hzp6qi8sYks56EFxGJLHU0XbNy4AtpGYjfKpP4DSrlwjspbtgNcQM3RtQPbYnzNWHhfChiFzuSMOCQijTvSD4tvhtqdNNz05znWoTiscDz4hChwMue5x+9cKkqwIYaEHQj1BoZFJNdw4z2cs4mBdBJUELBgKOiqICjTkOVVPEdgu7abbmBrDKGP0IJp1evqI54MW2lf6yPhl44fDrhk1uNJusvVvsj0WBPlRGG4RdmSAo/mI/ASaGGPbDEBoynmoifUcqd4Hi6uNK5lxsXLKO+SfmW1gdE9SF+AK5U3GJyz4RoCT15n50XxDFJZts7mFUa/gAB1O0UYpmqF/iZjdbdkHaXb1OifTMfekadX1Fqox4hXMKkLeZWOPcXfEXS7GBsqzoq9PzJ6+lB4XDlj5VEiSaecPsaAR619OStSYXxOOimx8tI7oFtZ8j9NaumO7Nzaw1tn8NpGLBfid7hDPBOiDNz1MbDnVD4hiM76bDT+tXzsLx0Pb7i58aCEJ5qOXqv4e9c/W+qiCxfHf68Z+/mV07GsKnqSLhiAAFyqohVGwHQe+pJ1J3pXx3E93bJnxHRR5nc+w1q04q22+kczXMePcQ767P2Ronp19T/Sp9GDc/PQjdQRUnEByiKPwL8qXONKlwTQwrtnqcgxnbUk5l+IGrPwbH96up1UifMHY7e3tVXY5GB5HQ004Fc/9yigwLkoZ2lhp/8AKKi1FfqJ9JTpbjW/+DLRjeFMQTk8AMydiMxOh5/Dt5UsxV0hG3mPx0NXwqy2VRozTH4ikWF4FsLg5pp6Ez7a1GUwROgLODEOCwvdJlO5gmfPYfKh+KhgFe2zI6ncNyMa6cx+EdKuPG+FsxZkUNOw9gP17VHZ4K6AGQZ+IEAyD8Q96EK4bMM2LtxEvHbdu9bNyEW46JniJmQra9JBI8iKrtnh4t27bRqGIb0JMe/L3ptxrhfdOUX+GR4Z1jqAT8vSK3w9tb9hhJ7wKZHVtSrA+v1ppYnqKAAHMX8GvZUe391yZ5ENzjlsB709wzKbeZlLBDLqNfA2hZfNfijmAecEKeAYP9+rN8LAq3+4aA+4Bq+4PB20QhFAnehK5bMIv7cSv8NRlvIS+YKwZGmZBBnXcgrI16mpeK2EvPKJuFIDQdQsnTaaIfAhJAHhO3kede2rKqUeNVJn0P8Az9a8PImE9GJ8JhzcP+nYjSI0IA9OXkKA45wo4i2AoGbUpJEbQy76SPqBV3s4O2hLAamfrSw2BLLzkkHp/wA1iqwE0uCczkvBuDK95rV8tbygmNtQRI1jlrXtXPj3CgtxLu52aecRH009qyqTYx5ESABB8Uxc9BQ+UIIFFsY1oNoWWakr1iNPzPVUAZn2Ow61a+zeDRUF5z4iPCI+EH8zVEu32ck+wH4CuiLZyAjkkD5CIqbWghQue4dDhicTzjGMzBbSyDcYLPRef0p9jOIBb7W1ACKVtoJ2RVGkf6ifpVJxuLS3ds3LrQoZpME/YaNB5kVWeLccIxL3LLswNzPrIB8oO3Os0+lLJsX6/wAwLLgj5adnJkVqsCgODcQF+ytxTowoxdTHM7Tz8qg5Bx5ErHWYo7R4BGQ5hrBMxvFc+vYZrbK6s2UTIH62ro1/Gd3mW6It85+yDoSPIaE+U1VO1dhsOQyiVOhnSPeujpWI9nzE3KCMnxGfA+Ih1gkT+ta5j2k4h3+Ju3PsloX/AEqAq/QT70xbHFEd10kGI6toP15VWwK6Oj0i12M/z9mc/UXFlCyfDrJin105LX8xpNwxZcCn2IuKviOpHwjz602784E9QMITEd63kBJ3P0qXhOJKEEGCDII60FxK6WPWtuHNprTimV5ilbFnEtOL7RXb6m2coBEGBqRProD5UpucNO9BlspBpocWWTMu43B/GpRX6ONgxKdy2ZDdxXfswIqG00UU1086DunXSq1Oe5FYAOo2Zs6freoMRdYAMphhqD0I2PsaDw2KynyovEvKaV4iLE7BZ4mLipd2zKrx0LLJqZcaCRrtVLs40oi2yfhVV89ABWtvixUaHrXIyc8TqjqX79tFQtjfOqanGupqFeOyY/GtLEz2BLJxOGGtIrJFtj0NY3E5FBYh52oOcw/EaBwDI56+4p1heJggTVObFQBr0qM40zFaAZhxL22MBqBr4IOtVBOKsOtFW+JT12msIM0Yllt47SOlQ3cUJkbiq3iOI/d16jyoO9xBzGUHaTHQz+vajXME4lh4hiQRr5V7VVfijZSDu39v6VlHgwMxxirIVQZmfy86rvEsRrHKmtnGZwVNKONYYqQetFp0w+G7mXvurykK4FbD3bYOzMPoZ/KrtxTE5myg6D6nma5tgMQbZBG4II9RrV5W4GAYbHX560nW0kWBjC0lgK4ijten7pD0f8VP51UclXrjdkPZI6EEe2/0qod1r5cqr0J/t4kus/5Mxz2Q7SNhSVbW2xn/AEnXWOYPSuljGLctLcnaDmXWOjRzH4VzXs7wsXH8QkDlV5wuHNnW1p1U7e3Q1Fr/AEhZx2e5VpHbbz1DMbiwGU3IKts3IHoeoblSTiTAhrG65fCT93p7SI8vSguJXnthgQ2Qmco1+R2rzh+KW4CAfEvI7/L6UtK8DdKt4J2zneOzKSh+ySPeh1WaddpgDibkCPhBn7wUA0qKV3qjlQZxLBhiPiF8LfISfavcTfJNDqSBWipWlBnM0OcYkF+vMJcg1tfSordmjIyIAODmGXHkmswWKyNB2Napa0FeGz1pRAI2mOAYHcIwxqSsjY0qHOikuZRrUF5REqa8gxxPW4bmQqdaedmsP3t62p1GbMfRAW/KkaIeVW/sKnivN922APV2/wDE1tpwpi0GWEZ40AORHOh2t/okVl6SZAJHOJ+mlRta2zCR7771yJ0ZMuXaR6+lbM46iPQ1ALKkGEiQdBHv/WpLK+X6Ht6VhE2eQc3kdZH962uGtTbLbAdTrt/X+9ai3EkR8/nvXp7M9K1G5BUxvyqZV/m2/XWtDb1+zJJ+laJ6bHLpB0A5nnpH1monKzE66fXWvO70+L/k17xCzkgSZkfPU/r0rRMmd+mUwNeknbQ1AiEAxuRHpoTXsGFA3326iflW1pGHrqd63qZAmwhWdZPv686yjsXbKwTvpzrKMMTBKiAqxBkU2xDZ7AzAHevaym39qZPQfaw/xEItD600w+LdUAB0G3lWVlPcBgMxNZIPEiv3mY+Ik+ted2Kysr3S8RZOTLV2SsjKzc5irKKysr53Wk+s07Gl/wCMTW4gqidpsQbWIPdwuQAiBzI1md/SsrKp/pnNuD8QNScAYlcxlw3HLsZZjJ5cv7UMVrKyu/0cCcxuTPFFauY0rKysaGvUFc1steVlGDBhNupFE1lZSzKRN71oUOLQmvKyhU8zbAJJ3QFWjsscti6RuXUH0CyPxNZWUFx9hnlA3Q+zJNwSYjQdNRQ+JsCI1369QaysrmjuUGQtZCjMujAaH0/4qHCuc8SY/rJrKyjHRgmH3MIEUkE8hvy6VBf1LeREfOvayhBhHua3RCzJ5VHbWY855n9c6ysohMMiZAPkfxP9aOTDKLPUkoZP80z+ArKyvGeE0CCW8iAPShGJ015T8iw/IVlZWz0kUm6hZ9wTEQNgB+dZWVlemGf/2Q=="/>
          <p:cNvSpPr>
            <a:spLocks noChangeAspect="1" noChangeArrowheads="1"/>
          </p:cNvSpPr>
          <p:nvPr/>
        </p:nvSpPr>
        <p:spPr bwMode="auto">
          <a:xfrm>
            <a:off x="307975" y="-1081088"/>
            <a:ext cx="4000500" cy="2571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6148" name="Picture 4" descr="Қазақ халқының музыка және күй өнері - презентация онлайн"/>
          <p:cNvPicPr>
            <a:picLocks noChangeAspect="1" noChangeArrowheads="1"/>
          </p:cNvPicPr>
          <p:nvPr/>
        </p:nvPicPr>
        <p:blipFill>
          <a:blip r:embed="rId3" cstate="print"/>
          <a:srcRect t="10842"/>
          <a:stretch>
            <a:fillRect/>
          </a:stretch>
        </p:blipFill>
        <p:spPr bwMode="auto">
          <a:xfrm>
            <a:off x="683568" y="836712"/>
            <a:ext cx="7773888" cy="5191508"/>
          </a:xfrm>
          <a:prstGeom prst="rect">
            <a:avLst/>
          </a:prstGeom>
          <a:noFill/>
        </p:spPr>
      </p:pic>
      <p:sp>
        <p:nvSpPr>
          <p:cNvPr id="6150" name="AutoShape 6" descr="Домбыра 2012: продажа, цена в Алматы. музыкальные игрушки от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Домбыра — Уикипедия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3016"/>
            <a:ext cx="3401482" cy="2374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6266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71600" y="764704"/>
            <a:ext cx="4732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2400" b="1" dirty="0" smtClean="0"/>
              <a:t>№3 тапсырма (ауызша орындау)</a:t>
            </a:r>
            <a:endParaRPr lang="ru-RU" sz="2400" b="1" dirty="0" smtClean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971600" y="1477740"/>
            <a:ext cx="576064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Атақты ақын, әнші, күйші, композиторлардың қалдырған мұраларын ата: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  </a:t>
            </a:r>
            <a:r>
              <a:rPr kumimoji="0" lang="kk-KZ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Құрманғазы Сағырбайұлы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kk-KZ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Тәттімбет Қазанғапұлы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kk-KZ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Ақан сері  Қорамсаұлы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kk-KZ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Мұса Байжанұлы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kk-KZ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Дәулеткерей Шығайұлы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kk-KZ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Біржан сал Қожағұлұлы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043608" y="5589240"/>
            <a:ext cx="496855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Оқушы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тапсырманы ауызша орындап, мұғалімге аудифайлмен жібереді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967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8824" y="1916832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628800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Үй тапсырмасы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1.  § 43-44 тақырыпты оқу.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943634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rgbClr val="943634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19 ғасырдағы ақындар мен сазгерлер туралы шағын әңгіме құрастырып жазыңдар.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38312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224</TotalTime>
  <Words>278</Words>
  <Application>Microsoft Office PowerPoint</Application>
  <PresentationFormat>Экран (4:3)</PresentationFormat>
  <Paragraphs>65</Paragraphs>
  <Slides>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NewsPrint</vt:lpstr>
      <vt:lpstr>Слайд 1</vt:lpstr>
      <vt:lpstr>Слайд 2</vt:lpstr>
      <vt:lpstr>Слайд 3</vt:lpstr>
      <vt:lpstr>№2 тапсырма  </vt:lpstr>
      <vt:lpstr>Атақты ақын, әнші, күйші, композиторлар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Dina</dc:creator>
  <cp:lastModifiedBy>BEK</cp:lastModifiedBy>
  <cp:revision>40</cp:revision>
  <dcterms:created xsi:type="dcterms:W3CDTF">2019-07-28T12:38:56Z</dcterms:created>
  <dcterms:modified xsi:type="dcterms:W3CDTF">2020-04-01T11:42:13Z</dcterms:modified>
</cp:coreProperties>
</file>